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07"/>
  </p:normalViewPr>
  <p:slideViewPr>
    <p:cSldViewPr snapToGrid="0">
      <p:cViewPr varScale="1">
        <p:scale>
          <a:sx n="111" d="100"/>
          <a:sy n="111" d="100"/>
        </p:scale>
        <p:origin x="63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5/7/23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5/7/23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5/7/23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5/7/23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5/7/23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5/7/23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5/7/23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5/7/23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5/7/23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5/7/23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5/7/23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5/7/23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A1F42-3A5F-6A11-880F-141F7CDFBB6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Christian Tutoring</a:t>
            </a:r>
            <a:br>
              <a:rPr lang="en-US" dirty="0"/>
            </a:br>
            <a:r>
              <a:rPr lang="en-US" dirty="0"/>
              <a:t> Services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4951C3-D602-16EC-A046-17F7087C90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11808" y="2268786"/>
            <a:ext cx="5518066" cy="1160213"/>
          </a:xfrm>
        </p:spPr>
        <p:txBody>
          <a:bodyPr>
            <a:normAutofit/>
          </a:bodyPr>
          <a:lstStyle/>
          <a:p>
            <a:r>
              <a:rPr lang="en-US" sz="3200" dirty="0"/>
              <a:t>Assessment Information</a:t>
            </a:r>
          </a:p>
        </p:txBody>
      </p:sp>
    </p:spTree>
    <p:extLst>
      <p:ext uri="{BB962C8B-B14F-4D97-AF65-F5344CB8AC3E}">
        <p14:creationId xmlns:p14="http://schemas.microsoft.com/office/powerpoint/2010/main" val="1920299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A3DDD-93E3-E016-D75C-9AF7AEA5A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Math Assessment Information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DD50AD0E-CB63-4718-09A3-F8AB6FA5C8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3854279"/>
              </p:ext>
            </p:extLst>
          </p:nvPr>
        </p:nvGraphicFramePr>
        <p:xfrm>
          <a:off x="2773363" y="2052638"/>
          <a:ext cx="7796211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8737">
                  <a:extLst>
                    <a:ext uri="{9D8B030D-6E8A-4147-A177-3AD203B41FA5}">
                      <a16:colId xmlns:a16="http://schemas.microsoft.com/office/drawing/2014/main" val="1811961154"/>
                    </a:ext>
                  </a:extLst>
                </a:gridCol>
                <a:gridCol w="2598737">
                  <a:extLst>
                    <a:ext uri="{9D8B030D-6E8A-4147-A177-3AD203B41FA5}">
                      <a16:colId xmlns:a16="http://schemas.microsoft.com/office/drawing/2014/main" val="3442816146"/>
                    </a:ext>
                  </a:extLst>
                </a:gridCol>
                <a:gridCol w="2598737">
                  <a:extLst>
                    <a:ext uri="{9D8B030D-6E8A-4147-A177-3AD203B41FA5}">
                      <a16:colId xmlns:a16="http://schemas.microsoft.com/office/drawing/2014/main" val="41010825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Algebra 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Algebra 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Liberal Arts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35800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 Classes Combined Honors (2022)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 Classes Combined Honors and EC (2014)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 Classes </a:t>
                      </a:r>
                      <a:r>
                        <a:rPr lang="en-US"/>
                        <a:t>Combined EC (</a:t>
                      </a:r>
                      <a:r>
                        <a:rPr lang="en-US" dirty="0"/>
                        <a:t>2022)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75262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28539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Scores overall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Scores overall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Scores overall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85277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Under Level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Under Level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Under Level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394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61247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Over Level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Over Level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Over Level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47241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8576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54577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64</TotalTime>
  <Words>76</Words>
  <Application>Microsoft Macintosh PowerPoint</Application>
  <PresentationFormat>Widescreen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MS Shell Dlg 2</vt:lpstr>
      <vt:lpstr>Wingdings</vt:lpstr>
      <vt:lpstr>Wingdings 3</vt:lpstr>
      <vt:lpstr>Madison</vt:lpstr>
      <vt:lpstr>Christian Tutoring  Services</vt:lpstr>
      <vt:lpstr>Math Assessment Information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Christian Tutoring  Services</dc:title>
  <dc:creator>Linda Kropik</dc:creator>
  <cp:lastModifiedBy>Linda Kropik</cp:lastModifiedBy>
  <cp:revision>2</cp:revision>
  <dcterms:created xsi:type="dcterms:W3CDTF">2023-05-07T19:00:27Z</dcterms:created>
  <dcterms:modified xsi:type="dcterms:W3CDTF">2023-05-07T20:05:18Z</dcterms:modified>
</cp:coreProperties>
</file>